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87" r:id="rId3"/>
    <p:sldId id="289" r:id="rId4"/>
    <p:sldId id="288" r:id="rId5"/>
  </p:sldIdLst>
  <p:sldSz cx="20104100" cy="11303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4AD"/>
    <a:srgbClr val="0055A1"/>
    <a:srgbClr val="FFD505"/>
    <a:srgbClr val="D6A300"/>
    <a:srgbClr val="D92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BE36B-1F06-4970-8CBD-FE1AE0ECAF6F}" v="3" dt="2025-08-25T13:19:05.26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vetlý štý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/>
    <p:restoredTop sz="94658"/>
  </p:normalViewPr>
  <p:slideViewPr>
    <p:cSldViewPr snapToGrid="0">
      <p:cViewPr varScale="1">
        <p:scale>
          <a:sx n="59" d="100"/>
          <a:sy n="59" d="100"/>
        </p:scale>
        <p:origin x="113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ážová Barbora" userId="ee077b3d-675d-4919-8379-59a15074263d" providerId="ADAL" clId="{67DBE36B-1F06-4970-8CBD-FE1AE0ECAF6F}"/>
    <pc:docChg chg="custSel addSld delSld modSld sldOrd">
      <pc:chgData name="Balážová Barbora" userId="ee077b3d-675d-4919-8379-59a15074263d" providerId="ADAL" clId="{67DBE36B-1F06-4970-8CBD-FE1AE0ECAF6F}" dt="2025-09-02T15:08:24.966" v="297" actId="2696"/>
      <pc:docMkLst>
        <pc:docMk/>
      </pc:docMkLst>
      <pc:sldChg chg="delSp modSp mod">
        <pc:chgData name="Balážová Barbora" userId="ee077b3d-675d-4919-8379-59a15074263d" providerId="ADAL" clId="{67DBE36B-1F06-4970-8CBD-FE1AE0ECAF6F}" dt="2025-08-25T13:13:45.851" v="95"/>
        <pc:sldMkLst>
          <pc:docMk/>
          <pc:sldMk cId="0" sldId="256"/>
        </pc:sldMkLst>
        <pc:spChg chg="mod">
          <ac:chgData name="Balážová Barbora" userId="ee077b3d-675d-4919-8379-59a15074263d" providerId="ADAL" clId="{67DBE36B-1F06-4970-8CBD-FE1AE0ECAF6F}" dt="2025-08-25T13:13:39.164" v="92" actId="20577"/>
          <ac:spMkLst>
            <pc:docMk/>
            <pc:sldMk cId="0" sldId="256"/>
            <ac:spMk id="249" creationId="{00000000-0000-0000-0000-000000000000}"/>
          </ac:spMkLst>
        </pc:spChg>
      </pc:sldChg>
      <pc:sldChg chg="del">
        <pc:chgData name="Balážová Barbora" userId="ee077b3d-675d-4919-8379-59a15074263d" providerId="ADAL" clId="{67DBE36B-1F06-4970-8CBD-FE1AE0ECAF6F}" dt="2025-09-02T15:08:24.966" v="297" actId="2696"/>
        <pc:sldMkLst>
          <pc:docMk/>
          <pc:sldMk cId="0" sldId="257"/>
        </pc:sldMkLst>
      </pc:sldChg>
      <pc:sldChg chg="del">
        <pc:chgData name="Balážová Barbora" userId="ee077b3d-675d-4919-8379-59a15074263d" providerId="ADAL" clId="{67DBE36B-1F06-4970-8CBD-FE1AE0ECAF6F}" dt="2025-08-25T13:16:46.983" v="201" actId="47"/>
        <pc:sldMkLst>
          <pc:docMk/>
          <pc:sldMk cId="0" sldId="258"/>
        </pc:sldMkLst>
      </pc:sldChg>
      <pc:sldChg chg="addSp modSp del mod ord">
        <pc:chgData name="Balážová Barbora" userId="ee077b3d-675d-4919-8379-59a15074263d" providerId="ADAL" clId="{67DBE36B-1F06-4970-8CBD-FE1AE0ECAF6F}" dt="2025-08-25T13:19:11.696" v="243" actId="2696"/>
        <pc:sldMkLst>
          <pc:docMk/>
          <pc:sldMk cId="3069295776" sldId="286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1779430513" sldId="287"/>
        </pc:sldMkLst>
      </pc:sldChg>
      <pc:sldChg chg="delSp modSp add mod">
        <pc:chgData name="Balážová Barbora" userId="ee077b3d-675d-4919-8379-59a15074263d" providerId="ADAL" clId="{67DBE36B-1F06-4970-8CBD-FE1AE0ECAF6F}" dt="2025-08-25T13:19:05.267" v="242" actId="478"/>
        <pc:sldMkLst>
          <pc:docMk/>
          <pc:sldMk cId="2769280292" sldId="287"/>
        </pc:sldMkLst>
        <pc:spChg chg="mod">
          <ac:chgData name="Balážová Barbora" userId="ee077b3d-675d-4919-8379-59a15074263d" providerId="ADAL" clId="{67DBE36B-1F06-4970-8CBD-FE1AE0ECAF6F}" dt="2025-08-25T13:19:02.479" v="241" actId="20577"/>
          <ac:spMkLst>
            <pc:docMk/>
            <pc:sldMk cId="2769280292" sldId="287"/>
            <ac:spMk id="275" creationId="{75995880-DF9B-D66D-C758-3045256258B2}"/>
          </ac:spMkLst>
        </pc:spChg>
        <pc:graphicFrameChg chg="mod">
          <ac:chgData name="Balážová Barbora" userId="ee077b3d-675d-4919-8379-59a15074263d" providerId="ADAL" clId="{67DBE36B-1F06-4970-8CBD-FE1AE0ECAF6F}" dt="2025-08-25T13:19:05.267" v="242" actId="478"/>
          <ac:graphicFrameMkLst>
            <pc:docMk/>
            <pc:sldMk cId="2769280292" sldId="287"/>
            <ac:graphicFrameMk id="3" creationId="{9044AE1B-E979-9996-C2BF-2957C4D3C507}"/>
          </ac:graphicFrameMkLst>
        </pc:graphicFrameChg>
      </pc:sldChg>
      <pc:sldChg chg="delSp modSp add mod">
        <pc:chgData name="Balážová Barbora" userId="ee077b3d-675d-4919-8379-59a15074263d" providerId="ADAL" clId="{67DBE36B-1F06-4970-8CBD-FE1AE0ECAF6F}" dt="2025-08-25T13:23:32.900" v="296" actId="113"/>
        <pc:sldMkLst>
          <pc:docMk/>
          <pc:sldMk cId="2398655832" sldId="288"/>
        </pc:sldMkLst>
        <pc:spChg chg="mod">
          <ac:chgData name="Balážová Barbora" userId="ee077b3d-675d-4919-8379-59a15074263d" providerId="ADAL" clId="{67DBE36B-1F06-4970-8CBD-FE1AE0ECAF6F}" dt="2025-08-25T13:23:32.900" v="296" actId="113"/>
          <ac:spMkLst>
            <pc:docMk/>
            <pc:sldMk cId="2398655832" sldId="288"/>
            <ac:spMk id="2" creationId="{F63155AE-9C1B-E341-E1B8-A9E9ADB72F60}"/>
          </ac:spMkLst>
        </pc:spChg>
        <pc:spChg chg="mod">
          <ac:chgData name="Balážová Barbora" userId="ee077b3d-675d-4919-8379-59a15074263d" providerId="ADAL" clId="{67DBE36B-1F06-4970-8CBD-FE1AE0ECAF6F}" dt="2025-08-25T13:19:49.519" v="278" actId="20577"/>
          <ac:spMkLst>
            <pc:docMk/>
            <pc:sldMk cId="2398655832" sldId="288"/>
            <ac:spMk id="275" creationId="{4C0A042C-4EA8-DE27-045B-0403A55E9D21}"/>
          </ac:spMkLst>
        </pc:spChg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4206727543" sldId="288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2666998480" sldId="289"/>
        </pc:sldMkLst>
      </pc:sldChg>
      <pc:sldChg chg="add">
        <pc:chgData name="Balážová Barbora" userId="ee077b3d-675d-4919-8379-59a15074263d" providerId="ADAL" clId="{67DBE36B-1F06-4970-8CBD-FE1AE0ECAF6F}" dt="2025-08-25T13:18:49.474" v="213" actId="2890"/>
        <pc:sldMkLst>
          <pc:docMk/>
          <pc:sldMk cId="4049634301" sldId="289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2883138248" sldId="292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3855584627" sldId="293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669864662" sldId="294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2006370076" sldId="295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2598772160" sldId="296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727670544" sldId="297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143564642" sldId="298"/>
        </pc:sldMkLst>
      </pc:sldChg>
      <pc:sldChg chg="del">
        <pc:chgData name="Balážová Barbora" userId="ee077b3d-675d-4919-8379-59a15074263d" providerId="ADAL" clId="{67DBE36B-1F06-4970-8CBD-FE1AE0ECAF6F}" dt="2025-08-25T13:12:57.479" v="0" actId="47"/>
        <pc:sldMkLst>
          <pc:docMk/>
          <pc:sldMk cId="3766300122" sldId="29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273A0-156C-45C8-BABF-51872E65EE8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3C542E6-B4BA-4038-9AAE-C8949AD07B59}">
      <dgm:prSet phldrT="[Text]"/>
      <dgm:spPr>
        <a:solidFill>
          <a:srgbClr val="004287"/>
        </a:solidFill>
      </dgm:spPr>
      <dgm:t>
        <a:bodyPr/>
        <a:lstStyle/>
        <a:p>
          <a:r>
            <a:rPr lang="sk-SK" dirty="0"/>
            <a:t>Škola</a:t>
          </a:r>
        </a:p>
      </dgm:t>
    </dgm:pt>
    <dgm:pt modelId="{2472745D-A5FB-41BD-98EE-139AEC4E50A3}" type="parTrans" cxnId="{82CC9E02-20CB-419E-89BA-9F487A0FD85F}">
      <dgm:prSet/>
      <dgm:spPr/>
      <dgm:t>
        <a:bodyPr/>
        <a:lstStyle/>
        <a:p>
          <a:endParaRPr lang="sk-SK"/>
        </a:p>
      </dgm:t>
    </dgm:pt>
    <dgm:pt modelId="{89517965-7114-4F26-A951-AB8B3F78256B}" type="sibTrans" cxnId="{82CC9E02-20CB-419E-89BA-9F487A0FD85F}">
      <dgm:prSet/>
      <dgm:spPr/>
      <dgm:t>
        <a:bodyPr/>
        <a:lstStyle/>
        <a:p>
          <a:endParaRPr lang="sk-SK"/>
        </a:p>
      </dgm:t>
    </dgm:pt>
    <dgm:pt modelId="{09F66E73-0676-467A-BF4C-C4F39B1F6938}">
      <dgm:prSet phldrT="[Text]"/>
      <dgm:spPr>
        <a:solidFill>
          <a:srgbClr val="005AB4"/>
        </a:solidFill>
      </dgm:spPr>
      <dgm:t>
        <a:bodyPr/>
        <a:lstStyle/>
        <a:p>
          <a:r>
            <a:rPr lang="sk-SK" dirty="0"/>
            <a:t>Zriaďovateľ</a:t>
          </a:r>
        </a:p>
      </dgm:t>
    </dgm:pt>
    <dgm:pt modelId="{5934B1BD-DB76-443F-AF3C-29D2D1ED1615}" type="parTrans" cxnId="{5ECEEE00-8061-4295-A936-9E74952E0449}">
      <dgm:prSet/>
      <dgm:spPr/>
      <dgm:t>
        <a:bodyPr/>
        <a:lstStyle/>
        <a:p>
          <a:endParaRPr lang="sk-SK"/>
        </a:p>
      </dgm:t>
    </dgm:pt>
    <dgm:pt modelId="{0D98D6FA-6E6D-4BA6-BC68-17B973B1934B}" type="sibTrans" cxnId="{5ECEEE00-8061-4295-A936-9E74952E0449}">
      <dgm:prSet/>
      <dgm:spPr/>
      <dgm:t>
        <a:bodyPr/>
        <a:lstStyle/>
        <a:p>
          <a:endParaRPr lang="sk-SK"/>
        </a:p>
      </dgm:t>
    </dgm:pt>
    <dgm:pt modelId="{0904072F-42DA-4B90-9C01-17A6818AC13B}">
      <dgm:prSet phldrT="[Text]"/>
      <dgm:spPr>
        <a:solidFill>
          <a:srgbClr val="0D86FF"/>
        </a:solidFill>
      </dgm:spPr>
      <dgm:t>
        <a:bodyPr/>
        <a:lstStyle/>
        <a:p>
          <a:r>
            <a:rPr lang="sk-SK" dirty="0"/>
            <a:t>RÚŠS</a:t>
          </a:r>
        </a:p>
      </dgm:t>
    </dgm:pt>
    <dgm:pt modelId="{8D06EEF7-6F55-404A-9C48-17EADE88501B}" type="parTrans" cxnId="{16B40E2C-2E79-4028-A351-B1D8B5B04683}">
      <dgm:prSet/>
      <dgm:spPr/>
      <dgm:t>
        <a:bodyPr/>
        <a:lstStyle/>
        <a:p>
          <a:endParaRPr lang="sk-SK"/>
        </a:p>
      </dgm:t>
    </dgm:pt>
    <dgm:pt modelId="{D0DCEA9D-9C3E-451F-9CA7-F7C91A45AF13}" type="sibTrans" cxnId="{16B40E2C-2E79-4028-A351-B1D8B5B04683}">
      <dgm:prSet/>
      <dgm:spPr/>
      <dgm:t>
        <a:bodyPr/>
        <a:lstStyle/>
        <a:p>
          <a:endParaRPr lang="sk-SK"/>
        </a:p>
      </dgm:t>
    </dgm:pt>
    <dgm:pt modelId="{04B86449-0059-4D06-852D-A2BDC8C54E50}" type="pres">
      <dgm:prSet presAssocID="{F8D273A0-156C-45C8-BABF-51872E65EE87}" presName="Name0" presStyleCnt="0">
        <dgm:presLayoutVars>
          <dgm:dir/>
          <dgm:animLvl val="lvl"/>
          <dgm:resizeHandles val="exact"/>
        </dgm:presLayoutVars>
      </dgm:prSet>
      <dgm:spPr/>
    </dgm:pt>
    <dgm:pt modelId="{3731EDFD-43F4-4786-8674-9EA99A7126CD}" type="pres">
      <dgm:prSet presAssocID="{B3C542E6-B4BA-4038-9AAE-C8949AD07B5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89984B1-A53A-40A2-8D9F-9110A078089D}" type="pres">
      <dgm:prSet presAssocID="{89517965-7114-4F26-A951-AB8B3F78256B}" presName="parTxOnlySpace" presStyleCnt="0"/>
      <dgm:spPr/>
    </dgm:pt>
    <dgm:pt modelId="{3FEEA67D-77AD-46E1-A9E4-DE285E5108B6}" type="pres">
      <dgm:prSet presAssocID="{09F66E73-0676-467A-BF4C-C4F39B1F693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05108E1-2D95-47F2-A50D-C5C076FCBDA4}" type="pres">
      <dgm:prSet presAssocID="{0D98D6FA-6E6D-4BA6-BC68-17B973B1934B}" presName="parTxOnlySpace" presStyleCnt="0"/>
      <dgm:spPr/>
    </dgm:pt>
    <dgm:pt modelId="{87E5233E-1BAF-45B4-A241-32598EB72167}" type="pres">
      <dgm:prSet presAssocID="{0904072F-42DA-4B90-9C01-17A6818AC13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ECEEE00-8061-4295-A936-9E74952E0449}" srcId="{F8D273A0-156C-45C8-BABF-51872E65EE87}" destId="{09F66E73-0676-467A-BF4C-C4F39B1F6938}" srcOrd="1" destOrd="0" parTransId="{5934B1BD-DB76-443F-AF3C-29D2D1ED1615}" sibTransId="{0D98D6FA-6E6D-4BA6-BC68-17B973B1934B}"/>
    <dgm:cxn modelId="{82CC9E02-20CB-419E-89BA-9F487A0FD85F}" srcId="{F8D273A0-156C-45C8-BABF-51872E65EE87}" destId="{B3C542E6-B4BA-4038-9AAE-C8949AD07B59}" srcOrd="0" destOrd="0" parTransId="{2472745D-A5FB-41BD-98EE-139AEC4E50A3}" sibTransId="{89517965-7114-4F26-A951-AB8B3F78256B}"/>
    <dgm:cxn modelId="{2BF4660C-51E4-4823-B3D2-9EB8F4DC309A}" type="presOf" srcId="{F8D273A0-156C-45C8-BABF-51872E65EE87}" destId="{04B86449-0059-4D06-852D-A2BDC8C54E50}" srcOrd="0" destOrd="0" presId="urn:microsoft.com/office/officeart/2005/8/layout/chevron1"/>
    <dgm:cxn modelId="{91DC4F27-C646-4A15-A3F9-D79CF53859E5}" type="presOf" srcId="{09F66E73-0676-467A-BF4C-C4F39B1F6938}" destId="{3FEEA67D-77AD-46E1-A9E4-DE285E5108B6}" srcOrd="0" destOrd="0" presId="urn:microsoft.com/office/officeart/2005/8/layout/chevron1"/>
    <dgm:cxn modelId="{16B40E2C-2E79-4028-A351-B1D8B5B04683}" srcId="{F8D273A0-156C-45C8-BABF-51872E65EE87}" destId="{0904072F-42DA-4B90-9C01-17A6818AC13B}" srcOrd="2" destOrd="0" parTransId="{8D06EEF7-6F55-404A-9C48-17EADE88501B}" sibTransId="{D0DCEA9D-9C3E-451F-9CA7-F7C91A45AF13}"/>
    <dgm:cxn modelId="{62B7832E-73C9-496F-A32D-B423E9D82FDA}" type="presOf" srcId="{B3C542E6-B4BA-4038-9AAE-C8949AD07B59}" destId="{3731EDFD-43F4-4786-8674-9EA99A7126CD}" srcOrd="0" destOrd="0" presId="urn:microsoft.com/office/officeart/2005/8/layout/chevron1"/>
    <dgm:cxn modelId="{317D516F-10A3-4196-BBA4-57E109B72B68}" type="presOf" srcId="{0904072F-42DA-4B90-9C01-17A6818AC13B}" destId="{87E5233E-1BAF-45B4-A241-32598EB72167}" srcOrd="0" destOrd="0" presId="urn:microsoft.com/office/officeart/2005/8/layout/chevron1"/>
    <dgm:cxn modelId="{6CA57623-41AA-427C-8612-C47CF0E193BE}" type="presParOf" srcId="{04B86449-0059-4D06-852D-A2BDC8C54E50}" destId="{3731EDFD-43F4-4786-8674-9EA99A7126CD}" srcOrd="0" destOrd="0" presId="urn:microsoft.com/office/officeart/2005/8/layout/chevron1"/>
    <dgm:cxn modelId="{90C344A7-1A71-4BC1-9AE3-B4E8C1CB58D7}" type="presParOf" srcId="{04B86449-0059-4D06-852D-A2BDC8C54E50}" destId="{A89984B1-A53A-40A2-8D9F-9110A078089D}" srcOrd="1" destOrd="0" presId="urn:microsoft.com/office/officeart/2005/8/layout/chevron1"/>
    <dgm:cxn modelId="{E13ABD49-5AD1-4672-A84E-FBE298CA9185}" type="presParOf" srcId="{04B86449-0059-4D06-852D-A2BDC8C54E50}" destId="{3FEEA67D-77AD-46E1-A9E4-DE285E5108B6}" srcOrd="2" destOrd="0" presId="urn:microsoft.com/office/officeart/2005/8/layout/chevron1"/>
    <dgm:cxn modelId="{16DF6A9D-F502-4EA0-A663-F88E0631C0F7}" type="presParOf" srcId="{04B86449-0059-4D06-852D-A2BDC8C54E50}" destId="{505108E1-2D95-47F2-A50D-C5C076FCBDA4}" srcOrd="3" destOrd="0" presId="urn:microsoft.com/office/officeart/2005/8/layout/chevron1"/>
    <dgm:cxn modelId="{9BCC2B6F-61A2-4B00-96A8-1B8B200E7481}" type="presParOf" srcId="{04B86449-0059-4D06-852D-A2BDC8C54E50}" destId="{87E5233E-1BAF-45B4-A241-32598EB7216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D273A0-156C-45C8-BABF-51872E65EE8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3C542E6-B4BA-4038-9AAE-C8949AD07B59}">
      <dgm:prSet phldrT="[Text]"/>
      <dgm:spPr>
        <a:solidFill>
          <a:srgbClr val="004287"/>
        </a:solidFill>
      </dgm:spPr>
      <dgm:t>
        <a:bodyPr/>
        <a:lstStyle/>
        <a:p>
          <a:r>
            <a:rPr lang="sk-SK" dirty="0"/>
            <a:t>Škola</a:t>
          </a:r>
        </a:p>
      </dgm:t>
    </dgm:pt>
    <dgm:pt modelId="{2472745D-A5FB-41BD-98EE-139AEC4E50A3}" type="parTrans" cxnId="{82CC9E02-20CB-419E-89BA-9F487A0FD85F}">
      <dgm:prSet/>
      <dgm:spPr/>
      <dgm:t>
        <a:bodyPr/>
        <a:lstStyle/>
        <a:p>
          <a:endParaRPr lang="sk-SK"/>
        </a:p>
      </dgm:t>
    </dgm:pt>
    <dgm:pt modelId="{89517965-7114-4F26-A951-AB8B3F78256B}" type="sibTrans" cxnId="{82CC9E02-20CB-419E-89BA-9F487A0FD85F}">
      <dgm:prSet/>
      <dgm:spPr/>
      <dgm:t>
        <a:bodyPr/>
        <a:lstStyle/>
        <a:p>
          <a:endParaRPr lang="sk-SK"/>
        </a:p>
      </dgm:t>
    </dgm:pt>
    <dgm:pt modelId="{09F66E73-0676-467A-BF4C-C4F39B1F6938}">
      <dgm:prSet phldrT="[Text]"/>
      <dgm:spPr>
        <a:solidFill>
          <a:srgbClr val="005AB4"/>
        </a:solidFill>
      </dgm:spPr>
      <dgm:t>
        <a:bodyPr/>
        <a:lstStyle/>
        <a:p>
          <a:r>
            <a:rPr lang="sk-SK" dirty="0"/>
            <a:t>Zriaďovateľ</a:t>
          </a:r>
        </a:p>
      </dgm:t>
    </dgm:pt>
    <dgm:pt modelId="{5934B1BD-DB76-443F-AF3C-29D2D1ED1615}" type="parTrans" cxnId="{5ECEEE00-8061-4295-A936-9E74952E0449}">
      <dgm:prSet/>
      <dgm:spPr/>
      <dgm:t>
        <a:bodyPr/>
        <a:lstStyle/>
        <a:p>
          <a:endParaRPr lang="sk-SK"/>
        </a:p>
      </dgm:t>
    </dgm:pt>
    <dgm:pt modelId="{0D98D6FA-6E6D-4BA6-BC68-17B973B1934B}" type="sibTrans" cxnId="{5ECEEE00-8061-4295-A936-9E74952E0449}">
      <dgm:prSet/>
      <dgm:spPr/>
      <dgm:t>
        <a:bodyPr/>
        <a:lstStyle/>
        <a:p>
          <a:endParaRPr lang="sk-SK"/>
        </a:p>
      </dgm:t>
    </dgm:pt>
    <dgm:pt modelId="{35DB1E9B-0E4C-4652-AEE3-F6C649C09A08}">
      <dgm:prSet phldrT="[Text]"/>
      <dgm:spPr>
        <a:solidFill>
          <a:srgbClr val="006DDA"/>
        </a:solidFill>
      </dgm:spPr>
      <dgm:t>
        <a:bodyPr/>
        <a:lstStyle/>
        <a:p>
          <a:r>
            <a:rPr lang="sk-SK" dirty="0"/>
            <a:t>Obec</a:t>
          </a:r>
        </a:p>
      </dgm:t>
    </dgm:pt>
    <dgm:pt modelId="{9A471BCD-2885-4B46-AFD8-05D3927DA838}" type="parTrans" cxnId="{E1E840A4-9E0B-4AAE-A994-E26F76C05748}">
      <dgm:prSet/>
      <dgm:spPr/>
      <dgm:t>
        <a:bodyPr/>
        <a:lstStyle/>
        <a:p>
          <a:endParaRPr lang="sk-SK"/>
        </a:p>
      </dgm:t>
    </dgm:pt>
    <dgm:pt modelId="{EA22A141-124D-4AD6-BC00-98B82C7EA45E}" type="sibTrans" cxnId="{E1E840A4-9E0B-4AAE-A994-E26F76C05748}">
      <dgm:prSet/>
      <dgm:spPr/>
      <dgm:t>
        <a:bodyPr/>
        <a:lstStyle/>
        <a:p>
          <a:endParaRPr lang="sk-SK"/>
        </a:p>
      </dgm:t>
    </dgm:pt>
    <dgm:pt modelId="{0904072F-42DA-4B90-9C01-17A6818AC13B}">
      <dgm:prSet phldrT="[Text]"/>
      <dgm:spPr>
        <a:solidFill>
          <a:srgbClr val="0D86FF"/>
        </a:solidFill>
      </dgm:spPr>
      <dgm:t>
        <a:bodyPr/>
        <a:lstStyle/>
        <a:p>
          <a:r>
            <a:rPr lang="sk-SK" dirty="0"/>
            <a:t>RÚŠS</a:t>
          </a:r>
        </a:p>
      </dgm:t>
    </dgm:pt>
    <dgm:pt modelId="{8D06EEF7-6F55-404A-9C48-17EADE88501B}" type="parTrans" cxnId="{16B40E2C-2E79-4028-A351-B1D8B5B04683}">
      <dgm:prSet/>
      <dgm:spPr/>
      <dgm:t>
        <a:bodyPr/>
        <a:lstStyle/>
        <a:p>
          <a:endParaRPr lang="sk-SK"/>
        </a:p>
      </dgm:t>
    </dgm:pt>
    <dgm:pt modelId="{D0DCEA9D-9C3E-451F-9CA7-F7C91A45AF13}" type="sibTrans" cxnId="{16B40E2C-2E79-4028-A351-B1D8B5B04683}">
      <dgm:prSet/>
      <dgm:spPr/>
      <dgm:t>
        <a:bodyPr/>
        <a:lstStyle/>
        <a:p>
          <a:endParaRPr lang="sk-SK"/>
        </a:p>
      </dgm:t>
    </dgm:pt>
    <dgm:pt modelId="{04B86449-0059-4D06-852D-A2BDC8C54E50}" type="pres">
      <dgm:prSet presAssocID="{F8D273A0-156C-45C8-BABF-51872E65EE87}" presName="Name0" presStyleCnt="0">
        <dgm:presLayoutVars>
          <dgm:dir/>
          <dgm:animLvl val="lvl"/>
          <dgm:resizeHandles val="exact"/>
        </dgm:presLayoutVars>
      </dgm:prSet>
      <dgm:spPr/>
    </dgm:pt>
    <dgm:pt modelId="{3731EDFD-43F4-4786-8674-9EA99A7126CD}" type="pres">
      <dgm:prSet presAssocID="{B3C542E6-B4BA-4038-9AAE-C8949AD07B59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9984B1-A53A-40A2-8D9F-9110A078089D}" type="pres">
      <dgm:prSet presAssocID="{89517965-7114-4F26-A951-AB8B3F78256B}" presName="parTxOnlySpace" presStyleCnt="0"/>
      <dgm:spPr/>
    </dgm:pt>
    <dgm:pt modelId="{3FEEA67D-77AD-46E1-A9E4-DE285E5108B6}" type="pres">
      <dgm:prSet presAssocID="{09F66E73-0676-467A-BF4C-C4F39B1F693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05108E1-2D95-47F2-A50D-C5C076FCBDA4}" type="pres">
      <dgm:prSet presAssocID="{0D98D6FA-6E6D-4BA6-BC68-17B973B1934B}" presName="parTxOnlySpace" presStyleCnt="0"/>
      <dgm:spPr/>
    </dgm:pt>
    <dgm:pt modelId="{C5682888-769D-41AD-8263-2A762554297C}" type="pres">
      <dgm:prSet presAssocID="{35DB1E9B-0E4C-4652-AEE3-F6C649C09A08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F32A5BE-A470-4A78-B273-100CB25566D9}" type="pres">
      <dgm:prSet presAssocID="{EA22A141-124D-4AD6-BC00-98B82C7EA45E}" presName="parTxOnlySpace" presStyleCnt="0"/>
      <dgm:spPr/>
    </dgm:pt>
    <dgm:pt modelId="{87E5233E-1BAF-45B4-A241-32598EB72167}" type="pres">
      <dgm:prSet presAssocID="{0904072F-42DA-4B90-9C01-17A6818AC13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ECEEE00-8061-4295-A936-9E74952E0449}" srcId="{F8D273A0-156C-45C8-BABF-51872E65EE87}" destId="{09F66E73-0676-467A-BF4C-C4F39B1F6938}" srcOrd="1" destOrd="0" parTransId="{5934B1BD-DB76-443F-AF3C-29D2D1ED1615}" sibTransId="{0D98D6FA-6E6D-4BA6-BC68-17B973B1934B}"/>
    <dgm:cxn modelId="{82CC9E02-20CB-419E-89BA-9F487A0FD85F}" srcId="{F8D273A0-156C-45C8-BABF-51872E65EE87}" destId="{B3C542E6-B4BA-4038-9AAE-C8949AD07B59}" srcOrd="0" destOrd="0" parTransId="{2472745D-A5FB-41BD-98EE-139AEC4E50A3}" sibTransId="{89517965-7114-4F26-A951-AB8B3F78256B}"/>
    <dgm:cxn modelId="{2BF4660C-51E4-4823-B3D2-9EB8F4DC309A}" type="presOf" srcId="{F8D273A0-156C-45C8-BABF-51872E65EE87}" destId="{04B86449-0059-4D06-852D-A2BDC8C54E50}" srcOrd="0" destOrd="0" presId="urn:microsoft.com/office/officeart/2005/8/layout/chevron1"/>
    <dgm:cxn modelId="{91DC4F27-C646-4A15-A3F9-D79CF53859E5}" type="presOf" srcId="{09F66E73-0676-467A-BF4C-C4F39B1F6938}" destId="{3FEEA67D-77AD-46E1-A9E4-DE285E5108B6}" srcOrd="0" destOrd="0" presId="urn:microsoft.com/office/officeart/2005/8/layout/chevron1"/>
    <dgm:cxn modelId="{16B40E2C-2E79-4028-A351-B1D8B5B04683}" srcId="{F8D273A0-156C-45C8-BABF-51872E65EE87}" destId="{0904072F-42DA-4B90-9C01-17A6818AC13B}" srcOrd="3" destOrd="0" parTransId="{8D06EEF7-6F55-404A-9C48-17EADE88501B}" sibTransId="{D0DCEA9D-9C3E-451F-9CA7-F7C91A45AF13}"/>
    <dgm:cxn modelId="{62B7832E-73C9-496F-A32D-B423E9D82FDA}" type="presOf" srcId="{B3C542E6-B4BA-4038-9AAE-C8949AD07B59}" destId="{3731EDFD-43F4-4786-8674-9EA99A7126CD}" srcOrd="0" destOrd="0" presId="urn:microsoft.com/office/officeart/2005/8/layout/chevron1"/>
    <dgm:cxn modelId="{317D516F-10A3-4196-BBA4-57E109B72B68}" type="presOf" srcId="{0904072F-42DA-4B90-9C01-17A6818AC13B}" destId="{87E5233E-1BAF-45B4-A241-32598EB72167}" srcOrd="0" destOrd="0" presId="urn:microsoft.com/office/officeart/2005/8/layout/chevron1"/>
    <dgm:cxn modelId="{E1E840A4-9E0B-4AAE-A994-E26F76C05748}" srcId="{F8D273A0-156C-45C8-BABF-51872E65EE87}" destId="{35DB1E9B-0E4C-4652-AEE3-F6C649C09A08}" srcOrd="2" destOrd="0" parTransId="{9A471BCD-2885-4B46-AFD8-05D3927DA838}" sibTransId="{EA22A141-124D-4AD6-BC00-98B82C7EA45E}"/>
    <dgm:cxn modelId="{B3146EFF-2CF1-4DBA-B22E-E0D6FAF0FF47}" type="presOf" srcId="{35DB1E9B-0E4C-4652-AEE3-F6C649C09A08}" destId="{C5682888-769D-41AD-8263-2A762554297C}" srcOrd="0" destOrd="0" presId="urn:microsoft.com/office/officeart/2005/8/layout/chevron1"/>
    <dgm:cxn modelId="{6CA57623-41AA-427C-8612-C47CF0E193BE}" type="presParOf" srcId="{04B86449-0059-4D06-852D-A2BDC8C54E50}" destId="{3731EDFD-43F4-4786-8674-9EA99A7126CD}" srcOrd="0" destOrd="0" presId="urn:microsoft.com/office/officeart/2005/8/layout/chevron1"/>
    <dgm:cxn modelId="{90C344A7-1A71-4BC1-9AE3-B4E8C1CB58D7}" type="presParOf" srcId="{04B86449-0059-4D06-852D-A2BDC8C54E50}" destId="{A89984B1-A53A-40A2-8D9F-9110A078089D}" srcOrd="1" destOrd="0" presId="urn:microsoft.com/office/officeart/2005/8/layout/chevron1"/>
    <dgm:cxn modelId="{E13ABD49-5AD1-4672-A84E-FBE298CA9185}" type="presParOf" srcId="{04B86449-0059-4D06-852D-A2BDC8C54E50}" destId="{3FEEA67D-77AD-46E1-A9E4-DE285E5108B6}" srcOrd="2" destOrd="0" presId="urn:microsoft.com/office/officeart/2005/8/layout/chevron1"/>
    <dgm:cxn modelId="{16DF6A9D-F502-4EA0-A663-F88E0631C0F7}" type="presParOf" srcId="{04B86449-0059-4D06-852D-A2BDC8C54E50}" destId="{505108E1-2D95-47F2-A50D-C5C076FCBDA4}" srcOrd="3" destOrd="0" presId="urn:microsoft.com/office/officeart/2005/8/layout/chevron1"/>
    <dgm:cxn modelId="{5312C751-287C-4272-9B28-20E6883DFD08}" type="presParOf" srcId="{04B86449-0059-4D06-852D-A2BDC8C54E50}" destId="{C5682888-769D-41AD-8263-2A762554297C}" srcOrd="4" destOrd="0" presId="urn:microsoft.com/office/officeart/2005/8/layout/chevron1"/>
    <dgm:cxn modelId="{698FFEB1-D78B-4430-B857-4B0A6AF9D123}" type="presParOf" srcId="{04B86449-0059-4D06-852D-A2BDC8C54E50}" destId="{0F32A5BE-A470-4A78-B273-100CB25566D9}" srcOrd="5" destOrd="0" presId="urn:microsoft.com/office/officeart/2005/8/layout/chevron1"/>
    <dgm:cxn modelId="{9BCC2B6F-61A2-4B00-96A8-1B8B200E7481}" type="presParOf" srcId="{04B86449-0059-4D06-852D-A2BDC8C54E50}" destId="{87E5233E-1BAF-45B4-A241-32598EB72167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1EDFD-43F4-4786-8674-9EA99A7126CD}">
      <dsp:nvSpPr>
        <dsp:cNvPr id="0" name=""/>
        <dsp:cNvSpPr/>
      </dsp:nvSpPr>
      <dsp:spPr>
        <a:xfrm>
          <a:off x="4089" y="699594"/>
          <a:ext cx="4982612" cy="1993045"/>
        </a:xfrm>
        <a:prstGeom prst="chevron">
          <a:avLst/>
        </a:prstGeom>
        <a:solidFill>
          <a:srgbClr val="0042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021" tIns="56007" rIns="56007" bIns="56007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4200" kern="1200" dirty="0"/>
            <a:t>Škola</a:t>
          </a:r>
        </a:p>
      </dsp:txBody>
      <dsp:txXfrm>
        <a:off x="1000612" y="699594"/>
        <a:ext cx="2989567" cy="1993045"/>
      </dsp:txXfrm>
    </dsp:sp>
    <dsp:sp modelId="{3FEEA67D-77AD-46E1-A9E4-DE285E5108B6}">
      <dsp:nvSpPr>
        <dsp:cNvPr id="0" name=""/>
        <dsp:cNvSpPr/>
      </dsp:nvSpPr>
      <dsp:spPr>
        <a:xfrm>
          <a:off x="4488441" y="699594"/>
          <a:ext cx="4982612" cy="1993045"/>
        </a:xfrm>
        <a:prstGeom prst="chevron">
          <a:avLst/>
        </a:prstGeom>
        <a:solidFill>
          <a:srgbClr val="005AB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021" tIns="56007" rIns="56007" bIns="56007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4200" kern="1200" dirty="0"/>
            <a:t>Zriaďovateľ</a:t>
          </a:r>
        </a:p>
      </dsp:txBody>
      <dsp:txXfrm>
        <a:off x="5484964" y="699594"/>
        <a:ext cx="2989567" cy="1993045"/>
      </dsp:txXfrm>
    </dsp:sp>
    <dsp:sp modelId="{87E5233E-1BAF-45B4-A241-32598EB72167}">
      <dsp:nvSpPr>
        <dsp:cNvPr id="0" name=""/>
        <dsp:cNvSpPr/>
      </dsp:nvSpPr>
      <dsp:spPr>
        <a:xfrm>
          <a:off x="8972792" y="699594"/>
          <a:ext cx="4982612" cy="1993045"/>
        </a:xfrm>
        <a:prstGeom prst="chevron">
          <a:avLst/>
        </a:prstGeom>
        <a:solidFill>
          <a:srgbClr val="0D8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021" tIns="56007" rIns="56007" bIns="56007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4200" kern="1200" dirty="0"/>
            <a:t>RÚŠS</a:t>
          </a:r>
        </a:p>
      </dsp:txBody>
      <dsp:txXfrm>
        <a:off x="9969315" y="699594"/>
        <a:ext cx="2989567" cy="1993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1EDFD-43F4-4786-8674-9EA99A7126CD}">
      <dsp:nvSpPr>
        <dsp:cNvPr id="0" name=""/>
        <dsp:cNvSpPr/>
      </dsp:nvSpPr>
      <dsp:spPr>
        <a:xfrm>
          <a:off x="6475" y="942249"/>
          <a:ext cx="3769336" cy="1507734"/>
        </a:xfrm>
        <a:prstGeom prst="chevron">
          <a:avLst/>
        </a:prstGeom>
        <a:solidFill>
          <a:srgbClr val="0042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Škola</a:t>
          </a:r>
        </a:p>
      </dsp:txBody>
      <dsp:txXfrm>
        <a:off x="760342" y="942249"/>
        <a:ext cx="2261602" cy="1507734"/>
      </dsp:txXfrm>
    </dsp:sp>
    <dsp:sp modelId="{3FEEA67D-77AD-46E1-A9E4-DE285E5108B6}">
      <dsp:nvSpPr>
        <dsp:cNvPr id="0" name=""/>
        <dsp:cNvSpPr/>
      </dsp:nvSpPr>
      <dsp:spPr>
        <a:xfrm>
          <a:off x="3398878" y="942249"/>
          <a:ext cx="3769336" cy="1507734"/>
        </a:xfrm>
        <a:prstGeom prst="chevron">
          <a:avLst/>
        </a:prstGeom>
        <a:solidFill>
          <a:srgbClr val="005AB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Zriaďovateľ</a:t>
          </a:r>
        </a:p>
      </dsp:txBody>
      <dsp:txXfrm>
        <a:off x="4152745" y="942249"/>
        <a:ext cx="2261602" cy="1507734"/>
      </dsp:txXfrm>
    </dsp:sp>
    <dsp:sp modelId="{C5682888-769D-41AD-8263-2A762554297C}">
      <dsp:nvSpPr>
        <dsp:cNvPr id="0" name=""/>
        <dsp:cNvSpPr/>
      </dsp:nvSpPr>
      <dsp:spPr>
        <a:xfrm>
          <a:off x="6791280" y="942249"/>
          <a:ext cx="3769336" cy="1507734"/>
        </a:xfrm>
        <a:prstGeom prst="chevron">
          <a:avLst/>
        </a:prstGeom>
        <a:solidFill>
          <a:srgbClr val="006D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Obec</a:t>
          </a:r>
        </a:p>
      </dsp:txBody>
      <dsp:txXfrm>
        <a:off x="7545147" y="942249"/>
        <a:ext cx="2261602" cy="1507734"/>
      </dsp:txXfrm>
    </dsp:sp>
    <dsp:sp modelId="{87E5233E-1BAF-45B4-A241-32598EB72167}">
      <dsp:nvSpPr>
        <dsp:cNvPr id="0" name=""/>
        <dsp:cNvSpPr/>
      </dsp:nvSpPr>
      <dsp:spPr>
        <a:xfrm>
          <a:off x="10183683" y="942249"/>
          <a:ext cx="3769336" cy="1507734"/>
        </a:xfrm>
        <a:prstGeom prst="chevron">
          <a:avLst/>
        </a:prstGeom>
        <a:solidFill>
          <a:srgbClr val="0D8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RÚŠS</a:t>
          </a:r>
        </a:p>
      </dsp:txBody>
      <dsp:txXfrm>
        <a:off x="10937550" y="942249"/>
        <a:ext cx="2261602" cy="1507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11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6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7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9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8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46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43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5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47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1507806" y="3505898"/>
            <a:ext cx="17088487" cy="23749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15614" y="6333235"/>
            <a:ext cx="14072871" cy="28273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315373"/>
            <a:ext cx="13281026" cy="59721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  <a:lvl2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2pPr>
            <a:lvl3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3pPr>
            <a:lvl4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4pPr>
            <a:lvl5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66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7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8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9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0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1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2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3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4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5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6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7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8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9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0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1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2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3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4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5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6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1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3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4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01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98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9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102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0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294326"/>
            <a:ext cx="7797166" cy="67919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05205" y="2637366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8831923" y="10517695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38640A72-89E4-63AF-5C9E-FEA0AE236B48}"/>
              </a:ext>
            </a:extLst>
          </p:cNvPr>
          <p:cNvGrpSpPr/>
          <p:nvPr/>
        </p:nvGrpSpPr>
        <p:grpSpPr>
          <a:xfrm>
            <a:off x="14992013" y="9084877"/>
            <a:ext cx="4232146" cy="1323183"/>
            <a:chOff x="14992013" y="9084877"/>
            <a:chExt cx="4232146" cy="1323183"/>
          </a:xfrm>
        </p:grpSpPr>
        <p:grpSp>
          <p:nvGrpSpPr>
            <p:cNvPr id="173" name="object 2"/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137" name="Shape"/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8" name="Shape"/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9" name="Shape"/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0" name="Shape"/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1" name="Shape"/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2" name="Shape"/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3" name="Shape"/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4" name="Shape"/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5" name="Shape"/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6" name="Shape"/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7" name="Rectangle"/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8" name="Shape"/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9" name="Shape"/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0" name="Shape"/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1" name="Shape"/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2" name="Shape"/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3" name="Shape"/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4" name="Shape"/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5" name="Shape"/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6" name="Shape"/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7" name="Shape"/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8" name="Shape"/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9" name="Shape"/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0" name="Shape"/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1" name="Shape"/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2" name="Shape"/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3" name="Shape"/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4" name="Shape"/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5" name="Shape"/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6" name="Rectangle"/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7" name="Shape"/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8" name="Shape"/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9" name="Shape"/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0" name="Shape"/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1" name="Shape"/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2" name="Shape"/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0" name="object 3"/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174" name="Shape"/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5" name="Shape"/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6" name="Rectangle"/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7" name="Shape"/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8" name="Rectangle"/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9" name="Shape"/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0" name="Shape"/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1" name="Rectangle"/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2" name="Rectangle"/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3" name="Shape"/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4" name="Shape"/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5" name="Rectangle"/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6" name="Rectangle"/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7" name="Shape"/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8" name="Shape"/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9" name="Shape"/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0" name="Shape"/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1" name="Shape"/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2" name="Shape"/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3" name="Rectangle"/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4" name="Rectangle"/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5" name="Shape"/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6" name="Shape"/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7" name="Shape"/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8" name="Shape"/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9" name="Shape"/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4" name="object 4"/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201" name="object 5"/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2" name="object 6"/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3" name="object 7"/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11" name="object 8"/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205" name="object 9"/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206" name="object 10"/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210" name="object 11"/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207" name="Shape"/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8" name="Shape"/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9" name="Shape"/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48" name="object 12"/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212" name="Shape"/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3" name="Shape"/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4" name="Shape"/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5" name="Shape"/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6" name="Shape"/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7" name="Shape"/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8" name="Shape"/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9" name="Shape"/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0" name="Shape"/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1" name="Shape"/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2" name="Shape"/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3" name="Shape"/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4" name="Shape"/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5" name="Shape"/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6" name="Shape"/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7" name="Shape"/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8" name="Shape"/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9" name="Shape"/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0" name="Shape"/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1" name="Shape"/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2" name="Shape"/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3" name="Shape"/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4" name="Shape"/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5" name="Shape"/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6" name="Shape"/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7" name="Shape"/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8" name="Shape"/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9" name="Shape"/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0" name="Shape"/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1" name="Shape"/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2" name="Shape"/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3" name="Shape"/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4" name="Shape"/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5" name="Shape"/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6" name="Shape"/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7" name="Shape"/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49" name="object 13"/>
          <p:cNvSpPr txBox="1">
            <a:spLocks noGrp="1"/>
          </p:cNvSpPr>
          <p:nvPr>
            <p:ph type="title"/>
          </p:nvPr>
        </p:nvSpPr>
        <p:spPr>
          <a:xfrm>
            <a:off x="1149567" y="1506283"/>
            <a:ext cx="10012047" cy="2894332"/>
          </a:xfrm>
          <a:prstGeom prst="rect">
            <a:avLst/>
          </a:prstGeom>
        </p:spPr>
        <p:txBody>
          <a:bodyPr/>
          <a:lstStyle/>
          <a:p>
            <a:pPr marR="3505" indent="8762" defTabSz="630936">
              <a:lnSpc>
                <a:spcPts val="7300"/>
              </a:lnSpc>
              <a:spcBef>
                <a:spcPts val="800"/>
              </a:spcBef>
              <a:defRPr sz="6831"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sk-SK" dirty="0"/>
              <a:t>PROCES SCHVAĽOVANIA VÝKAZOV 2025</a:t>
            </a:r>
            <a:endParaRPr dirty="0"/>
          </a:p>
        </p:txBody>
      </p:sp>
      <p:grpSp>
        <p:nvGrpSpPr>
          <p:cNvPr id="253" name="object 14"/>
          <p:cNvGrpSpPr/>
          <p:nvPr/>
        </p:nvGrpSpPr>
        <p:grpSpPr>
          <a:xfrm>
            <a:off x="1162267" y="1193681"/>
            <a:ext cx="10052051" cy="188477"/>
            <a:chOff x="0" y="0"/>
            <a:chExt cx="10052050" cy="188476"/>
          </a:xfrm>
        </p:grpSpPr>
        <p:sp>
          <p:nvSpPr>
            <p:cNvPr id="250" name="object 15"/>
            <p:cNvSpPr/>
            <p:nvPr/>
          </p:nvSpPr>
          <p:spPr>
            <a:xfrm>
              <a:off x="-1" y="-1"/>
              <a:ext cx="3350684" cy="188478"/>
            </a:xfrm>
            <a:prstGeom prst="rect">
              <a:avLst/>
            </a:prstGeom>
            <a:solidFill>
              <a:srgbClr val="D1D3D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1" name="object 16"/>
            <p:cNvSpPr/>
            <p:nvPr/>
          </p:nvSpPr>
          <p:spPr>
            <a:xfrm>
              <a:off x="3350683" y="-1"/>
              <a:ext cx="3350684" cy="188478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2" name="object 17"/>
            <p:cNvSpPr/>
            <p:nvPr/>
          </p:nvSpPr>
          <p:spPr>
            <a:xfrm>
              <a:off x="6701366" y="-1"/>
              <a:ext cx="3350684" cy="188478"/>
            </a:xfrm>
            <a:prstGeom prst="rect">
              <a:avLst/>
            </a:prstGeom>
            <a:solidFill>
              <a:srgbClr val="ED1D2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54" name="object 18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79533-383F-0278-4A05-36CDB9A07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75995880-DF9B-D66D-C758-3045256258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2331139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pPr algn="ctr"/>
            <a:r>
              <a:rPr lang="sk-SK" dirty="0"/>
              <a:t>Proces schvaľovania protokol EDUZBER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74F968C2-D7CA-C641-E741-B5DFCDAA5D92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DC875483-F345-07FE-D344-1DC5787C4F23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3E1AD7AE-856E-3E06-1CDC-EE37003C57C5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62AAFBD8-A0F8-7573-AD4A-D29E25C56190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491347BC-B8E8-2069-9BC3-544493FFE75B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B5F90D40-5533-07D9-88E3-F137E85A02C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44F00706-FD60-2FFE-7910-9DB3EA67877F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CBF0168B-8178-37FC-4AC4-149083FA042E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E07DB200-6867-F3CD-20E5-267F231C30CC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B040A010-7D46-7E13-15C3-E53C410ABBF5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B1754483-C2CB-52C0-0638-1C9A24F31D6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69823F86-469D-CDE6-59E7-3AF68692AA99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F5DE940F-8DD7-AFF9-CAC9-F82849D31B1C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0077425F-AB4A-2C52-EBDD-43D69762BB9F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AFB2C5FD-6515-2C77-77DD-F9DC01854D6C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7FD93158-450C-0DA0-E239-CABE1733549B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63E59413-7AD0-7E3A-2B77-81BE7A26FFE5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648F8031-E660-A62F-48E2-F5E62F413241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1EDAC45-F60D-E4F8-1E9B-AF6A58FDEC93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01127294-EA86-2FDA-EEF1-0E552E4B10DA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D0FB401C-ECFC-BCA5-0BE3-D56350A7E8EF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F62E3E4-BEA7-CD53-20BC-85BF955C44E6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2F229C06-6A47-D43B-517D-080EAEAF0BC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6B77F6B8-FCF1-AD8B-64DD-B634E3C4057E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5641DB87-A4C0-CA19-0548-40DC6E0B37A5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D4F1CC32-C79D-D857-6119-5933DAE49841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0F782857-817B-8B49-D154-25939C3F19F8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DCD3AE6E-755B-4475-E552-81E511DCCBCC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71A13D38-06F4-4B6A-89A0-8E73AB3B52A6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11D111FB-C7F5-4CFE-900B-7BAF3ADE859A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2875FC7-84BC-E5B3-F9A4-DFA4D7B5EFAC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59476B75-801B-FA9C-88D0-FE087A03DF54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BC930F41-241A-8730-1A0C-87941B65C01E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5748CAD6-C53F-DA42-42B8-C49CF6B00F0C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BE16B47B-DCB4-CE9B-4E71-FEBB103891E5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CE8165C-31BA-ABBE-0A3F-79C5889BC4D2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7B57D2D0-8C20-EEDB-DFF4-B758568EA60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C316078A-2753-913E-E5FE-D0D833FB2676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D5A5EC54-57C4-0682-F5C5-930A35CE6BA0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3A3D08F9-5590-D4B0-2687-3BC5504F6FC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7F326F96-5236-69D4-6181-BDEF285B8A26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9C4344B6-FACE-640F-AC30-B80D3DFEE30C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120D821F-F2C6-CA9A-295E-F646AC8C8A65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1C98D090-F9BA-E7D3-1ED4-51CC2C144796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AB3E765F-7244-C929-B04B-8662EFFFE858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70E6D8E4-38F0-C0F1-926B-1935B6B19641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F6C47F10-5284-B06D-F22F-994195F917F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DE1EA402-2ABD-C78D-A4DF-56A9436AF6EA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44BADE7D-1958-4E20-4FE9-01C8F0708A68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84AFA08F-493F-4BE0-9AB5-187600C52C97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CCC27B11-EC1D-C26D-5D5F-463473CB849B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2BEDCD11-0EE1-CD67-005A-4CEE7A8562B7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9B54318-C921-66E6-EA25-8434A9D772F3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0368F331-6F71-3F28-2FD9-E0BDB36A9E6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6F528DFD-1C3A-6312-E840-6A9DAFF4506E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F6274C62-8D63-8D3B-161E-4DF19EB5AA6E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3D1B89A3-7A25-28C2-97A1-9C5E07E5E2ED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C1B83BC2-DCC6-23FF-CC45-5E1187A14D9B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3615CE2F-42BE-2771-798A-AD5E6B39D702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C7FAAB30-1088-E126-9E66-71E4F38EA13D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CEC71D96-2A84-8854-C9FA-E56A792AAB7B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FF72C7A3-7573-49E9-8BCC-01B0639BA977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C49FFFDF-ECB3-563B-0068-8302BDAE224C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12C9D961-13B3-9A21-9755-EB0CD72B6814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D858782B-DA35-425F-435B-691965E313D1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9DB730D2-2DD9-E550-2390-9EB0709DC60B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83DCAD0F-8F39-E568-994C-09C37EEB2781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1E305BF7-9EBA-5F4C-576C-A64CAD23BEC5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3053DCF2-B024-A033-BD71-DBE38D460931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32C25AB7-75B0-5021-F05B-560AEBAB488A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7FC10894-8E0E-1845-2D29-ACD7D9B1F438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EB251E21-5CD5-7457-B979-798F77C5DC15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FBCC043C-5EAE-9C6F-CCA7-A8E4086B9061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74F7F2E6-C0B6-4FEC-47B6-EE45015A10D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7F1CC42-F4A1-6F2F-4A77-CC5D555D863F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28B28069-2BD3-AC23-278C-D0751DB64360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3628FCD4-A99F-C75D-EE55-F82A9594381E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C8516030-3159-8E07-C39C-B833CD342C47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9CF8A8E7-CD22-7B40-0036-0B46E74181A8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BA874831-A4D4-5BB8-6E9D-5C5440EB694A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2C14568F-4CDE-D8DA-5767-550D85C038A3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26CDB994-B53A-4A78-4A11-3263AED389F5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244DE76-2F4C-839F-0CAF-4C104AC9CE8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E057F22C-ADD8-CD07-4D53-8CC7DD0BDA13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5F51983B-B489-313E-59D6-4A040B524F04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3803A354-D049-1525-8DC3-C01F754A6546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4395C86F-59FB-AD4C-0E60-8E69B089D69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4530CE5-7129-A56D-2F8C-4CBA75E38211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AC2D9D19-A3D6-FD84-0533-E1D4DAE67E40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1B46D5EA-F92E-1FB3-FBD8-C7C06B101D6F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D8127AEE-7128-BF83-F5BE-4C1EC3B0316E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D2DFB72D-A020-3B7C-1BF3-4C6B9B4B7404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BA2E9C3C-A82B-99A3-2406-2CDF82D16DEE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8AA6CFB6-EFFC-9179-946B-9BF0B7E2A4CB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FCDF2AFC-D912-6C4D-9D2C-288A299F17C9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6E9AA9A7-14D9-E9DE-8800-53DF7E2A352C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80038E22-3354-368A-2FCF-1178E930268F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EAA91F31-7FBB-01CC-26C5-4AA93BADAD70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AF8C0F27-0C89-EDEC-5EC8-158CEDA2FBB4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F5325B7F-B111-EE27-7425-8ED69BD633A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D355C290-47BA-683D-65DD-9FC3D5D41074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87F1FBCD-2E88-6E36-AB17-78D237A74E04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E08975B1-5D4A-CA4C-844F-6C56225A8A08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D6030FF2-BDC5-9C20-FA24-CCDBD6228D2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8873BCC1-FCAE-A537-1444-1723E3AD86C3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832682B-9BD4-45C9-533A-2940F9B0BD3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54E18D8E-12AD-258C-07D7-8A17E82A945F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9C92DD7C-5389-4310-7E8B-33DCE0E8E450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DCCF3E8B-EB5B-ECA9-0C36-774F6E295C76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3501FED6-3655-EDC1-476C-C8927D2AF76D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916E69FE-BFE8-B46C-4410-FCE2FFC69E44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49E02471-7D56-6F1A-6659-D1AE886A8E28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2BF9CC8-E439-2D7A-F918-7FA5BE8C14A8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E926DF8E-95FC-9146-B9D4-4252852FE78D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B9236349-C286-2F6E-19B4-ABA6C30D1B07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6B488959-2BE5-429B-BDF0-DDA5E0346E7F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044AE1B-E979-9996-C2BF-2957C4D3C5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7154050"/>
              </p:ext>
            </p:extLst>
          </p:nvPr>
        </p:nvGraphicFramePr>
        <p:xfrm>
          <a:off x="3072302" y="4340418"/>
          <a:ext cx="13959495" cy="3392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2802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FCA1A-BECD-FBC5-5AA4-FBF3F6FB4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4B2C6D84-16BB-A712-B060-DD43E3D74F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2331139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pPr algn="ctr"/>
            <a:r>
              <a:rPr lang="sk-SK" dirty="0"/>
              <a:t>Proces schvaľovania výkazu V40-01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D579F898-57BF-CC7F-5C4E-35304CBB0DB7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F33BF4FA-33D7-B70A-C12B-8C49992A22DB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9D0EAC6-CB81-A010-713B-1FED4AD68D8D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7831442A-9782-BDA7-CFA5-93367248D799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BDEA22A4-3583-95C7-60DB-B5BDB512AFA9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2C148ACA-4F75-A3ED-31E1-0B9AF7314673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3C95DE0-55DA-5CA0-2395-75B7515E6805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DE56595B-7640-646C-6A44-1E361F2A53B1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613481CE-FD55-A702-B391-128E968FC9AB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D8A2C9CF-140C-8B47-E515-18179562E59F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F0416FCF-6874-983C-B86C-6FC6EF36425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3D4D597D-EAD5-5DD1-E720-0F6718C4422F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3B390882-2CA8-B87D-EC08-C7CA0A5DACC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9CFAD0E3-857A-79BF-2002-080C233D6B17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609A1447-65B5-1CDB-141B-62B8DFC6E54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F6FCD06E-AEE6-E7EF-5F43-D256B66689B8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0A6C8028-9245-D7E2-6306-CEBFC408A3AD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F60599A1-4755-344E-5534-0B83D5CC07DC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97162DD-BD9A-86EF-FDD4-3BA6484136B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DE5D7B05-F8BA-9B9A-59B8-F13A8211EE28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57A18C07-2700-5678-318D-C4C86541826C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32AA6106-C720-800A-1CDB-09C3FFA03901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45C11E82-BEF6-9055-BD83-91D54253F254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FBB2B9E6-6AD7-B96B-8587-2B4EA31C92F9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DB8AC1FF-FB0E-FDEB-A4B9-68C43C4247D6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B16F1C5-FE7A-A283-A249-4D1BE7A13A39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B418480F-040B-FE82-C353-1F7CC7CD9701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3CBE12B1-ACC6-DF20-FA12-9AAEAC9E2CD4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D2D5F2D3-D0A2-8230-B27C-99467E24221B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BAF30F49-FC38-A6DE-DE8A-384AA476A058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4F76E37D-0093-86F9-4383-4F2D8BFD4260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626AC45A-BB0C-9C1F-3E28-3BC3C47F0AC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88543B49-A65A-C1B7-95EF-77F50BBC35EC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C1F55C3A-79A7-144F-0EA6-907996D05392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87AB0F29-831C-EC83-B309-E914A7B69C7B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A26232FE-0626-B1AE-D2E1-3A0635C073AF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5D79B39C-F610-F143-D602-5218DD73610B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D2D680E9-F209-251C-1CD4-EBDAC58ED079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7A55D4C6-C5FD-3FDE-8976-480A4AB0CC60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CD246DB3-433F-0687-F7AB-4096D9BDE36F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8196B032-CF01-CE08-2741-37BDB2A4DAB3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D2CD5C3C-36FA-FB35-EB74-E44949BC981C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4B834D96-072A-CAB0-432A-D652522E4143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5174E859-5A3C-D4B7-3ADD-538C1AE6ED53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FFB8D47B-2A90-BE3C-20EE-E55DCF76B2F3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2CE9CA8B-2537-6B7B-8B8F-A021954047D3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6ADEB810-9858-1027-518A-6EDE23B4C0EA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6AAA1D73-1B38-71DF-67F9-91D446FC741B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0731703A-1549-7D1C-0204-E98C0033E04D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9142AA0B-3716-9831-2703-1D37BB629251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22F116D4-BB01-6EE0-D34C-2B87E67C5DDE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FE8C5055-B550-EE38-D93C-428552881EC7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040A7F9E-540D-2042-F062-8193907EA6C7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447E6794-A7CF-F993-050D-4E84833CD73A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F2510F0-5426-9270-FFB3-19662FE5804C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A444C9F0-FB13-C518-8D95-116C32868071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53AD5676-4F9E-B7D3-117C-525E061D5D87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8C6F8F72-9096-152F-AE8D-19F2FF1BF75F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47642806-ECC4-9ED0-F6EC-263E1AE196C8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6DF697C1-2A86-47F1-272D-E92D8A743BF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CBD6DA25-0495-6655-B5C4-C769C4859CB0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35B5FC7-ED27-26DC-5A32-9DFAC17D66A7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453F15C9-BD8C-FC43-38E9-BD6FBBF18C81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B0408B2F-859A-CE1A-DC7E-B682FFB14C8F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85900D3F-8DFC-F6AE-58AD-47DEBCE81A8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29C30CA-2B0B-4EFF-3221-03D88C1EA859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7E0291F1-C3D5-D504-CA2E-71B90F43AF17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62D7BA4D-E729-30C1-0818-FF097190A67B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C2FD648D-D1EA-73CD-6C8E-857F05ACBD0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54D84E06-FC39-5902-36EC-1FBD80B0958B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8B6BD670-45FC-FB6D-B0F3-42180341F0F4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BFC5AC52-7DCA-BA0E-6E37-F16AC4F4919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FE0773FD-4FD1-928B-15D0-BE0DEE145BBA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7FD884BE-0388-4DCE-5CC5-BFE3B00D038A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B3969D69-C502-7D84-4E73-16625C3D8F14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B366779-B85E-3176-6F8E-AB50A538CAA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A67191CE-81C1-AD31-D3AF-336141F3AD4E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7051E243-DA0B-C0E6-E919-0248057DD867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4360D34-D531-16F7-8C31-D3B55991E6E8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DC59CB80-9555-98FE-D438-7B180A2E4FA5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EA409731-7050-3A16-CE7C-FB409CAD42B7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ECDC4FE-46BA-123E-252E-CD6D88415A47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9FBB66A-938F-9CB1-A222-4B2EB8AD34A8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4BD2601D-6E22-EAC6-203E-24CF80B142D7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AFA94F76-9278-8235-242A-82A55A207171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8139E183-0183-47E3-E794-C59C9CA6DF29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789AFB4B-6C48-1FF3-D92F-3644EA545BF0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A38584AA-2ED7-6166-144A-FA3A7C13B11E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8264733D-73D2-545B-4847-70D9E8301969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E96850CB-B83C-DD43-A8F3-CAC3E33F42AD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CF1CAA9C-C253-F3C2-A012-551C925A2B30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B28A6BD4-448B-200B-84E2-514A36F52E90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49488EEC-3BC6-8D2C-9278-91572C8DE02C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BE786C98-8CCC-F2A0-D835-C9B4070EF882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A63ED11B-70CE-20A3-4F74-5415A58AAFE2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C8658683-6B12-B129-8843-8FB218858CAC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04CE911A-C2C3-1D4F-DA3B-0EC946412018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EC136BDE-41F2-4F8D-D7D6-6A1814B148D5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00F4F7D-27BE-F396-AB3E-9ADD5552F2C2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1AA550DC-97AA-25B9-9C9C-D87A776681C5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95B84AA1-7DC2-CEDD-CE43-0181BE4B1225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8915965E-92EC-5C74-A15D-9C282165C47D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21731E30-FF58-7EEB-F8CD-489FA3F5C19B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E68B048E-2FF3-06C1-8A08-7170B97773BF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4E86F0F6-39C1-F3FB-3E1D-A7ED48167154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7490BF47-FAC0-8EB4-B631-EE20224F91BF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9A9F4E3F-5F4E-2BA9-54AB-7166E5535A41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8DB5FE1D-2D7A-5730-2E2A-D5CB674C9FC1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C86B756D-24B6-A021-DE98-2BEC0C5CDB86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0C0891F4-3E44-D522-7C7E-93D947418A02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393DB464-EF9B-8399-4DB4-8556B535313C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16A02BCB-BEB9-D315-8C66-CF7F0C80D23D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A4C19254-D2D1-F004-E8A1-A562A3BA9318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55B41F6F-EDA6-E269-8952-01E379C00A92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574EB4C2-5DAB-E43A-B0AB-723BA442180B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E37BEAD-3317-234D-7016-C720C96F9CB6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4D085F1-A247-41D7-36CA-F0F4D0F3CA33}"/>
              </a:ext>
            </a:extLst>
          </p:cNvPr>
          <p:cNvGraphicFramePr/>
          <p:nvPr/>
        </p:nvGraphicFramePr>
        <p:xfrm>
          <a:off x="3072302" y="4340418"/>
          <a:ext cx="13959495" cy="3392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963430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4CDBE-E803-53D3-546F-1F4739A9B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4C0A042C-4EA8-DE27-045B-0403A55E9D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2331996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pPr algn="ctr"/>
            <a:r>
              <a:rPr lang="sk-SK" dirty="0"/>
              <a:t>Pravidlá schvaľovacieho procesu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EF90965B-1F98-C27D-DF07-891C29D27E8C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FAE33D75-B1FF-14A2-592C-8446B7EC7FB6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8ABB408-533F-D04D-78BF-F7102AA57B0D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016A1529-A8F1-D38C-A8D2-5F44FD5BDFBB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37AFDE0A-C121-9692-C755-86CFD9729F8F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6D712D89-AD73-5C67-72D5-C7467BF1C4A2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F0CC4286-0762-396E-A901-F231710A0A54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74FBE31-909C-CCE2-2F79-81F23DE67F82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F861D5A0-E7EB-6F24-3244-DD55BB54794C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0AB8FA7E-8A5F-7FA6-B2C2-5B9F90C36527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58929D77-6628-B66D-BF36-F8BE87544F34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F9726A43-948D-F8A7-7F27-3E32DE6271F4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8D814526-4ED7-E406-097D-141EF4FC1686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50286638-2D9C-5BE5-9A43-088962D65D14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54809FFD-0E02-0B61-E353-277B2C660BA2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76FFC7B7-1E40-0F17-D407-C433FC35EEF2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53D2D236-5E2A-F1D5-BE5B-C7067C53ED4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77160DA3-7770-F2C8-3352-5B91378E6165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16902BEE-D3AF-F851-2165-679BB7607155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593D7D99-F067-312B-4216-B969C40152C5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1146301A-1F76-499E-4816-FB0983C4D4EE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3BE4FEAB-C916-B54C-FA85-F85748DF5E39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27CD3165-D356-E09C-3F36-3DFB00D44C24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8D15D612-EF7C-48CB-E33C-16E9151F68B1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666BA635-1472-92A2-C91F-3C8C68DA1501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B7733E10-6B7D-7658-2997-57D79EA6675C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F417BDF4-6EB1-AC0B-D416-BEFAE1330536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7ACFC8C5-B4AA-B754-6AE7-88FE66203056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B344ACAE-9155-2F46-B5BC-5012222C0108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94BC30FA-27BB-CBD2-5AD1-9B5FE21C6FA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345BA9B-BF61-A64B-8A5D-4B31A19F3927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91B05A38-B7A0-6F9A-69C3-B47BAC880541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B9F4E191-BFAB-B1F6-5CAF-3D189606FB83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57E3C770-7F2F-E6BF-BD5B-2B626AF36425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050BA73C-0D70-57D6-924A-B4C676BF9FF8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D05B09C-1856-9DCA-F3F9-92D441495759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ED592084-C5A3-09C5-DEE4-87664FB4D923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4C68637C-32E3-4AE9-F9A8-916CC0F1CC86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00BE155A-3E1F-AF38-E27E-BDF104E8BF85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CC4EF35A-2F0D-CF2C-9569-3722B49A85A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9B126F49-195F-1F72-8676-75EDF8B6138C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039AFD61-6F08-65FF-F99E-1DDC12944FB4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65381A99-536E-A4A2-E2B9-9E880D28C66A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438A7B51-39A5-987B-EB8E-0B40C84FCADF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22E002F8-BAD4-41F6-9C37-5AB9B38B5CAB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9FB68704-E452-745B-35E2-45860566DC72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809FDCDD-6D8D-B80B-4298-770466C8569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851A18A1-D020-0F62-9ACA-018AC505211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F8828ECA-B54F-F122-0256-22D227567D77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3F4EAD5D-C516-8152-A918-9F16AC6E33A5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EDE17E5F-7981-FCA6-BFC3-327277160C27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86E8871B-170E-1E5B-76B8-2C3B037A85CD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DDC06822-5CE4-D045-B27E-9313DED23018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58F021D6-EFED-5880-2BAC-1AF33EDFA8D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0E2133F0-49FA-3F9A-E199-EDBE33BAA1C1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8B02C3C-8DC8-A14D-0333-FC040BC2E695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46B4328C-4578-E1AF-7DDE-B1BBC5A56AE3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F2173BCF-F08B-E529-EAD7-B3BBDD558AA8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8F4B143F-EE15-A72A-0475-7CFF5DDF3EBB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C5E45231-EA16-4F6E-7C0F-EB1A897DEF86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ABD77826-C489-9294-A11F-11966FA195BF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1B2E4C84-9A86-6ACC-B482-AF7113D2A751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03C78371-6BB7-C98C-878C-90560F85CFE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925180DD-76C9-B826-BBFF-47BCBDDB0E3B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3FBFABE3-EF8B-543C-32A2-85BB13EB374D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3FC1E1DA-4F14-80D4-8CAB-B244E473E4DB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E5B3EEBB-F8BE-6B05-89AC-25F61BBA88EB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A5D3E9CF-D196-64D5-AE99-19C461B98985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F852272E-BB97-F856-B36E-8ADA8F0F1820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8DEE19E8-D528-5C1A-AE7D-3CBFD3AB99CD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D5718883-1B25-7B18-11A7-9FAC3A10BAA7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C4C611AE-97C3-D061-FD96-8E236692CC89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962F32FE-DD4F-18D1-EC09-8F3C3389AF9C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C9D3B8A-35CF-74CD-4BF4-1D4B4A6356C6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AAB43102-B15D-BDE6-A07B-9A33FAB4AA0E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D12E5C1D-E87F-B618-8718-4B1AE017DC9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B17FC411-9ED6-6C3C-AEEA-D27E04F1F960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22A7B899-9002-026A-2156-702297FDA7DF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C3DC404C-78D4-43ED-28CB-CD04D08ACAB1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F0537DC5-D1A8-A35E-D87A-DEEAFC97DA01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E5B3955-6CCF-86A3-AEDE-C6E6DBFFDB3D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094203C2-98E2-942E-D665-C251B81AB8B8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07EA1B8D-472C-8BF9-A1C3-7BE4FCB66D6D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FE70BAA7-BB6F-81DD-049E-CDEA1F3F9C1B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C094D34E-3A3F-7C02-6CA1-DC8DF12AAF23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E58F17C1-9D77-159F-1C5B-A88EF4F50F75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CA18E207-7AFE-7F48-3400-1A9C56F7FF3A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A48E4B86-4214-2619-7CFB-FFBFE0DB0E9B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7DB89442-DE48-46D6-D018-ECF086972278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B75DB4DE-1A88-E142-4D83-20A68ED399AD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B0E95E8F-9CBD-F3A2-CFA7-B759C96D9B6A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9D463F2F-0570-97EF-6764-8296E0AD151D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EF427910-EE41-D3DC-4597-86282F2D8153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AF710E5A-2B37-3809-E199-812F74C93BA4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EA17BA59-79A7-DF1E-36B8-89C9777D6697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00E40A74-253F-385B-B2DA-6655F94C97A8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8B72E55C-45C2-69DF-79DD-D6F2A775F4B7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102F8AA-7AFE-9A67-144C-E637478A6EBE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5BBA7D7D-2AC6-556F-51C8-3A31C3E6B17B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C2D8E0BD-A92D-3F43-1C3B-684AF1A06951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F1294208-796B-6025-28B5-1B46BD254819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3F02F97F-BE8D-A570-BC4C-6BE690956240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0749DA39-1B42-5507-8FA0-A7817EB47A98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DD90BE22-8024-47F7-1AF3-7B5826CB3FB8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048C5A3D-3C43-1841-555A-511F34EF454A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F1056AE3-4753-86E0-F6A7-F6339FDA62E5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F78B1148-3535-F52D-33A5-ABAF43BBF34C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AE2821C6-BDF2-6D93-6D3E-A6A08E20734B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28036FA-1EA2-6C17-6055-007A03F7E30B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BD4133DB-739A-1D3E-0B97-26B55B6B4F1A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6627EF64-FD3B-A553-E29E-31D08350B75A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4CA97867-9B0F-6EE7-89F3-FCADB9510E87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89A48CE2-7509-CE40-5D03-4799540DF930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E3573788-19DC-A8D6-011F-D51C87C88704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5258B4D1-969A-9C68-CA9E-673DD611A1B3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297D5B42-0484-9761-646C-B8AC0146DFE1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F63155AE-9C1B-E341-E1B8-A9E9ADB72F60}"/>
              </a:ext>
            </a:extLst>
          </p:cNvPr>
          <p:cNvSpPr txBox="1"/>
          <p:nvPr/>
        </p:nvSpPr>
        <p:spPr>
          <a:xfrm>
            <a:off x="1149567" y="4135304"/>
            <a:ext cx="17309883" cy="6001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200" dirty="0" err="1">
                <a:solidFill>
                  <a:srgbClr val="2B64AD"/>
                </a:solidFill>
                <a:latin typeface="Avant Garde Gothic Itc T OT Book"/>
              </a:rPr>
              <a:t>ŠaŠZ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, ZRIAĎOVATEĽ, OBEC, RÚŠS má k dispozícii vždy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iba jeden výkaz 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v stave nový (prázdny), otvorený, odoslaný alebo schválený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sz="32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200" dirty="0" err="1">
                <a:solidFill>
                  <a:srgbClr val="2B64AD"/>
                </a:solidFill>
                <a:latin typeface="Avant Garde Gothic Itc T OT Book"/>
              </a:rPr>
              <a:t>ŠaŠZ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, ZRIAĎOVATEĽ, OBEC môže výkaz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zo stavu odoslaný vrátiť do stavu otvorený 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do momentu, kým nebude schválený zriaďovateľom / obcou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sz="32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200" dirty="0" err="1">
                <a:solidFill>
                  <a:srgbClr val="2B64AD"/>
                </a:solidFill>
                <a:latin typeface="Avant Garde Gothic Itc T OT Book"/>
              </a:rPr>
              <a:t>ŠaŠZ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, ZRIAĎOVATEĽ, OBEC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nemôže editovať výkaz 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v stave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schválený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 alebo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zamietnutý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sz="32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200" dirty="0" err="1">
                <a:solidFill>
                  <a:srgbClr val="2B64AD"/>
                </a:solidFill>
                <a:latin typeface="Avant Garde Gothic Itc T OT Book"/>
              </a:rPr>
              <a:t>ŠaŠZ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, ZRIAĎOVATEĽ, OBEC môže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vytvoriť opravný výkaz 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iba z výkazu v stave </a:t>
            </a:r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zamietnutý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sz="32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Poradie schvaľovania nemenné - vždy sa vyžaduje schválenie ZRIAĎOVATEĽOM pred potvrdením výkazu OBCOU alebo RÚŠS</a:t>
            </a:r>
          </a:p>
        </p:txBody>
      </p:sp>
    </p:spTree>
    <p:extLst>
      <p:ext uri="{BB962C8B-B14F-4D97-AF65-F5344CB8AC3E}">
        <p14:creationId xmlns:p14="http://schemas.microsoft.com/office/powerpoint/2010/main" val="239865583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128</Words>
  <Application>Microsoft Office PowerPoint</Application>
  <PresentationFormat>Vlastná</PresentationFormat>
  <Paragraphs>23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10" baseType="lpstr">
      <vt:lpstr>Arial</vt:lpstr>
      <vt:lpstr>Avant Garde Gothic Itc T OT Book</vt:lpstr>
      <vt:lpstr>Calibri</vt:lpstr>
      <vt:lpstr>Helvetica</vt:lpstr>
      <vt:lpstr>Helvetica Neue</vt:lpstr>
      <vt:lpstr>Office Theme</vt:lpstr>
      <vt:lpstr>PROCES SCHVAĽOVANIA VÝKAZOV 2025</vt:lpstr>
      <vt:lpstr>Proces schvaľovania protokol EDUZBER</vt:lpstr>
      <vt:lpstr>Proces schvaľovania výkazu V40-01</vt:lpstr>
      <vt:lpstr>Pravidlá schvaľovacieho procesu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Hajtol Michal</dc:creator>
  <cp:lastModifiedBy>Balážová Barbora</cp:lastModifiedBy>
  <cp:revision>57</cp:revision>
  <dcterms:modified xsi:type="dcterms:W3CDTF">2025-09-02T15:08:26Z</dcterms:modified>
</cp:coreProperties>
</file>